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0287000" cy="18288000"/>
  <p:notesSz cx="6858000" cy="9144000"/>
  <p:embeddedFontLst>
    <p:embeddedFont>
      <p:font typeface="Arial Bold" charset="1" panose="020B0704020202020204"/>
      <p:regular r:id="rId7"/>
    </p:embeddedFont>
    <p:embeddedFont>
      <p:font typeface="Arial" charset="1" panose="020B0604020202020204"/>
      <p:regular r:id="rId8"/>
    </p:embeddedFont>
    <p:embeddedFont>
      <p:font typeface="Calibri (MS) Bold" charset="1" panose="020F0702030404030204"/>
      <p:regular r:id="rId9"/>
    </p:embeddedFont>
    <p:embeddedFont>
      <p:font typeface="Now" charset="1" panose="00000500000000000000"/>
      <p:regular r:id="rId10"/>
    </p:embeddedFont>
    <p:embeddedFont>
      <p:font typeface="Neulis Neue Bold" charset="1" panose="0000000000000000000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801311" y="2539969"/>
            <a:ext cx="8684379" cy="0"/>
          </a:xfrm>
          <a:prstGeom prst="line">
            <a:avLst/>
          </a:prstGeom>
          <a:ln cap="rnd" w="9525">
            <a:solidFill>
              <a:srgbClr val="00206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3" id="3"/>
          <p:cNvGrpSpPr/>
          <p:nvPr/>
        </p:nvGrpSpPr>
        <p:grpSpPr>
          <a:xfrm rot="0">
            <a:off x="-6022" y="4240182"/>
            <a:ext cx="10293022" cy="571880"/>
            <a:chOff x="0" y="0"/>
            <a:chExt cx="13724029" cy="76250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3723990" cy="762508"/>
            </a:xfrm>
            <a:custGeom>
              <a:avLst/>
              <a:gdLst/>
              <a:ahLst/>
              <a:cxnLst/>
              <a:rect r="r" b="b" t="t" l="l"/>
              <a:pathLst>
                <a:path h="762508" w="13723990">
                  <a:moveTo>
                    <a:pt x="0" y="0"/>
                  </a:moveTo>
                  <a:lnTo>
                    <a:pt x="13723990" y="0"/>
                  </a:lnTo>
                  <a:lnTo>
                    <a:pt x="13723990" y="762508"/>
                  </a:lnTo>
                  <a:lnTo>
                    <a:pt x="0" y="762508"/>
                  </a:lnTo>
                  <a:close/>
                </a:path>
              </a:pathLst>
            </a:custGeom>
            <a:gradFill rotWithShape="true">
              <a:gsLst>
                <a:gs pos="0">
                  <a:srgbClr val="DB0042">
                    <a:alpha val="100000"/>
                  </a:srgbClr>
                </a:gs>
                <a:gs pos="100000">
                  <a:srgbClr val="FF1493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0" y="-9525"/>
              <a:ext cx="13724029" cy="7720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9"/>
                </a:lnSpc>
              </a:pPr>
              <a:r>
                <a:rPr lang="en-US" sz="2400" b="true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Introdução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-6022" y="6566926"/>
            <a:ext cx="10293022" cy="571880"/>
            <a:chOff x="0" y="0"/>
            <a:chExt cx="13724029" cy="76250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3724057" cy="762508"/>
            </a:xfrm>
            <a:custGeom>
              <a:avLst/>
              <a:gdLst/>
              <a:ahLst/>
              <a:cxnLst/>
              <a:rect r="r" b="b" t="t" l="l"/>
              <a:pathLst>
                <a:path h="762508" w="13724057">
                  <a:moveTo>
                    <a:pt x="0" y="0"/>
                  </a:moveTo>
                  <a:lnTo>
                    <a:pt x="13724057" y="0"/>
                  </a:lnTo>
                  <a:lnTo>
                    <a:pt x="13724057" y="762508"/>
                  </a:lnTo>
                  <a:lnTo>
                    <a:pt x="0" y="762508"/>
                  </a:lnTo>
                  <a:close/>
                </a:path>
              </a:pathLst>
            </a:custGeom>
            <a:gradFill rotWithShape="true">
              <a:gsLst>
                <a:gs pos="0">
                  <a:srgbClr val="DB0042">
                    <a:alpha val="100000"/>
                  </a:srgbClr>
                </a:gs>
                <a:gs pos="100000">
                  <a:srgbClr val="FF1493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8" id="8"/>
            <p:cNvSpPr txBox="true"/>
            <p:nvPr/>
          </p:nvSpPr>
          <p:spPr>
            <a:xfrm>
              <a:off x="0" y="-9525"/>
              <a:ext cx="13724029" cy="7720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9"/>
                </a:lnSpc>
              </a:pPr>
              <a:r>
                <a:rPr lang="en-US" sz="2400" b="true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Objetivo(s)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-6022" y="8045618"/>
            <a:ext cx="10293022" cy="571880"/>
            <a:chOff x="0" y="0"/>
            <a:chExt cx="13724029" cy="76250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3724052" cy="762508"/>
            </a:xfrm>
            <a:custGeom>
              <a:avLst/>
              <a:gdLst/>
              <a:ahLst/>
              <a:cxnLst/>
              <a:rect r="r" b="b" t="t" l="l"/>
              <a:pathLst>
                <a:path h="762508" w="13724052">
                  <a:moveTo>
                    <a:pt x="0" y="0"/>
                  </a:moveTo>
                  <a:lnTo>
                    <a:pt x="13724052" y="0"/>
                  </a:lnTo>
                  <a:lnTo>
                    <a:pt x="13724052" y="762508"/>
                  </a:lnTo>
                  <a:lnTo>
                    <a:pt x="0" y="762508"/>
                  </a:lnTo>
                  <a:close/>
                </a:path>
              </a:pathLst>
            </a:custGeom>
            <a:gradFill rotWithShape="true">
              <a:gsLst>
                <a:gs pos="0">
                  <a:srgbClr val="DB0042">
                    <a:alpha val="100000"/>
                  </a:srgbClr>
                </a:gs>
                <a:gs pos="100000">
                  <a:srgbClr val="FF1493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9525"/>
              <a:ext cx="13724029" cy="7720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9"/>
                </a:lnSpc>
              </a:pPr>
              <a:r>
                <a:rPr lang="en-US" sz="2400" b="true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Método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0" y="9643918"/>
            <a:ext cx="10287000" cy="571880"/>
            <a:chOff x="0" y="0"/>
            <a:chExt cx="13716000" cy="76250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3715947" cy="762508"/>
            </a:xfrm>
            <a:custGeom>
              <a:avLst/>
              <a:gdLst/>
              <a:ahLst/>
              <a:cxnLst/>
              <a:rect r="r" b="b" t="t" l="l"/>
              <a:pathLst>
                <a:path h="762508" w="13715947">
                  <a:moveTo>
                    <a:pt x="0" y="0"/>
                  </a:moveTo>
                  <a:lnTo>
                    <a:pt x="13715947" y="0"/>
                  </a:lnTo>
                  <a:lnTo>
                    <a:pt x="13715947" y="762508"/>
                  </a:lnTo>
                  <a:lnTo>
                    <a:pt x="0" y="762508"/>
                  </a:lnTo>
                  <a:close/>
                </a:path>
              </a:pathLst>
            </a:custGeom>
            <a:gradFill rotWithShape="true">
              <a:gsLst>
                <a:gs pos="0">
                  <a:srgbClr val="DB0042">
                    <a:alpha val="100000"/>
                  </a:srgbClr>
                </a:gs>
                <a:gs pos="100000">
                  <a:srgbClr val="FF1493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9525"/>
              <a:ext cx="13716000" cy="7720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9"/>
                </a:lnSpc>
              </a:pPr>
              <a:r>
                <a:rPr lang="en-US" sz="2400" b="true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Resultados e Discussão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0" y="11873390"/>
            <a:ext cx="10287000" cy="571880"/>
            <a:chOff x="0" y="0"/>
            <a:chExt cx="13716000" cy="76250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3715994" cy="762508"/>
            </a:xfrm>
            <a:custGeom>
              <a:avLst/>
              <a:gdLst/>
              <a:ahLst/>
              <a:cxnLst/>
              <a:rect r="r" b="b" t="t" l="l"/>
              <a:pathLst>
                <a:path h="762508" w="13715994">
                  <a:moveTo>
                    <a:pt x="0" y="0"/>
                  </a:moveTo>
                  <a:lnTo>
                    <a:pt x="13715994" y="0"/>
                  </a:lnTo>
                  <a:lnTo>
                    <a:pt x="13715994" y="762508"/>
                  </a:lnTo>
                  <a:lnTo>
                    <a:pt x="0" y="762508"/>
                  </a:lnTo>
                  <a:close/>
                </a:path>
              </a:pathLst>
            </a:custGeom>
            <a:gradFill rotWithShape="true">
              <a:gsLst>
                <a:gs pos="0">
                  <a:srgbClr val="DB0042">
                    <a:alpha val="100000"/>
                  </a:srgbClr>
                </a:gs>
                <a:gs pos="100000">
                  <a:srgbClr val="FF1493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9525"/>
              <a:ext cx="13716000" cy="7720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9"/>
                </a:lnSpc>
              </a:pPr>
              <a:r>
                <a:rPr lang="en-US" sz="2400" b="true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Conclusão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-6022" y="14314402"/>
            <a:ext cx="10293022" cy="571880"/>
            <a:chOff x="0" y="0"/>
            <a:chExt cx="13724029" cy="762507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3724024" cy="762508"/>
            </a:xfrm>
            <a:custGeom>
              <a:avLst/>
              <a:gdLst/>
              <a:ahLst/>
              <a:cxnLst/>
              <a:rect r="r" b="b" t="t" l="l"/>
              <a:pathLst>
                <a:path h="762508" w="13724024">
                  <a:moveTo>
                    <a:pt x="0" y="0"/>
                  </a:moveTo>
                  <a:lnTo>
                    <a:pt x="13724024" y="0"/>
                  </a:lnTo>
                  <a:lnTo>
                    <a:pt x="13724024" y="762508"/>
                  </a:lnTo>
                  <a:lnTo>
                    <a:pt x="0" y="762508"/>
                  </a:lnTo>
                  <a:close/>
                </a:path>
              </a:pathLst>
            </a:custGeom>
            <a:gradFill rotWithShape="true">
              <a:gsLst>
                <a:gs pos="0">
                  <a:srgbClr val="DB0042">
                    <a:alpha val="100000"/>
                  </a:srgbClr>
                </a:gs>
                <a:gs pos="100000">
                  <a:srgbClr val="FF1493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9525"/>
              <a:ext cx="13724029" cy="7720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9"/>
                </a:lnSpc>
              </a:pPr>
              <a:r>
                <a:rPr lang="en-US" sz="2400" b="true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Referências </a:t>
              </a:r>
            </a:p>
          </p:txBody>
        </p:sp>
      </p:grpSp>
      <p:sp>
        <p:nvSpPr>
          <p:cNvPr name="AutoShape 21" id="21"/>
          <p:cNvSpPr/>
          <p:nvPr/>
        </p:nvSpPr>
        <p:spPr>
          <a:xfrm rot="-13239">
            <a:off x="104447" y="16223933"/>
            <a:ext cx="10110495" cy="0"/>
          </a:xfrm>
          <a:prstGeom prst="line">
            <a:avLst/>
          </a:prstGeom>
          <a:ln cap="rnd" w="9525">
            <a:solidFill>
              <a:srgbClr val="00206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22" id="22"/>
          <p:cNvGrpSpPr/>
          <p:nvPr/>
        </p:nvGrpSpPr>
        <p:grpSpPr>
          <a:xfrm rot="0">
            <a:off x="-361185" y="-1384693"/>
            <a:ext cx="11036547" cy="3086100"/>
            <a:chOff x="0" y="0"/>
            <a:chExt cx="2906745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906745" cy="812800"/>
            </a:xfrm>
            <a:custGeom>
              <a:avLst/>
              <a:gdLst/>
              <a:ahLst/>
              <a:cxnLst/>
              <a:rect r="r" b="b" t="t" l="l"/>
              <a:pathLst>
                <a:path h="812800" w="2906745">
                  <a:moveTo>
                    <a:pt x="0" y="0"/>
                  </a:moveTo>
                  <a:lnTo>
                    <a:pt x="2906745" y="0"/>
                  </a:lnTo>
                  <a:lnTo>
                    <a:pt x="2906745" y="812800"/>
                  </a:lnTo>
                  <a:lnTo>
                    <a:pt x="0" y="812800"/>
                  </a:lnTo>
                  <a:close/>
                </a:path>
              </a:pathLst>
            </a:custGeom>
            <a:gradFill rotWithShape="true">
              <a:gsLst>
                <a:gs pos="0">
                  <a:srgbClr val="DB0042">
                    <a:alpha val="100000"/>
                  </a:srgbClr>
                </a:gs>
                <a:gs pos="100000">
                  <a:srgbClr val="FF1493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9525"/>
              <a:ext cx="2906745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9"/>
                </a:lnSpc>
              </a:pPr>
            </a:p>
          </p:txBody>
        </p:sp>
      </p:grpSp>
      <p:sp>
        <p:nvSpPr>
          <p:cNvPr name="Freeform 25" id="25"/>
          <p:cNvSpPr/>
          <p:nvPr/>
        </p:nvSpPr>
        <p:spPr>
          <a:xfrm flipH="false" flipV="false" rot="0">
            <a:off x="-6022" y="-509445"/>
            <a:ext cx="4410679" cy="2210853"/>
          </a:xfrm>
          <a:custGeom>
            <a:avLst/>
            <a:gdLst/>
            <a:ahLst/>
            <a:cxnLst/>
            <a:rect r="r" b="b" t="t" l="l"/>
            <a:pathLst>
              <a:path h="2210853" w="4410679">
                <a:moveTo>
                  <a:pt x="0" y="0"/>
                </a:moveTo>
                <a:lnTo>
                  <a:pt x="4410679" y="0"/>
                </a:lnTo>
                <a:lnTo>
                  <a:pt x="4410679" y="2210852"/>
                </a:lnTo>
                <a:lnTo>
                  <a:pt x="0" y="22108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3884863" y="-509445"/>
            <a:ext cx="4410679" cy="2210853"/>
          </a:xfrm>
          <a:custGeom>
            <a:avLst/>
            <a:gdLst/>
            <a:ahLst/>
            <a:cxnLst/>
            <a:rect r="r" b="b" t="t" l="l"/>
            <a:pathLst>
              <a:path h="2210853" w="4410679">
                <a:moveTo>
                  <a:pt x="0" y="0"/>
                </a:moveTo>
                <a:lnTo>
                  <a:pt x="4410679" y="0"/>
                </a:lnTo>
                <a:lnTo>
                  <a:pt x="4410679" y="2210852"/>
                </a:lnTo>
                <a:lnTo>
                  <a:pt x="0" y="22108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7775749" y="-509445"/>
            <a:ext cx="4410679" cy="2210853"/>
          </a:xfrm>
          <a:custGeom>
            <a:avLst/>
            <a:gdLst/>
            <a:ahLst/>
            <a:cxnLst/>
            <a:rect r="r" b="b" t="t" l="l"/>
            <a:pathLst>
              <a:path h="2210853" w="4410679">
                <a:moveTo>
                  <a:pt x="0" y="0"/>
                </a:moveTo>
                <a:lnTo>
                  <a:pt x="4410679" y="0"/>
                </a:lnTo>
                <a:lnTo>
                  <a:pt x="4410679" y="2210852"/>
                </a:lnTo>
                <a:lnTo>
                  <a:pt x="0" y="22108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6090203" y="99193"/>
            <a:ext cx="3783678" cy="1764140"/>
          </a:xfrm>
          <a:custGeom>
            <a:avLst/>
            <a:gdLst/>
            <a:ahLst/>
            <a:cxnLst/>
            <a:rect r="r" b="b" t="t" l="l"/>
            <a:pathLst>
              <a:path h="1764140" w="3783678">
                <a:moveTo>
                  <a:pt x="0" y="0"/>
                </a:moveTo>
                <a:lnTo>
                  <a:pt x="3783678" y="0"/>
                </a:lnTo>
                <a:lnTo>
                  <a:pt x="3783678" y="1764139"/>
                </a:lnTo>
                <a:lnTo>
                  <a:pt x="0" y="17641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29" id="29"/>
          <p:cNvSpPr txBox="true"/>
          <p:nvPr/>
        </p:nvSpPr>
        <p:spPr>
          <a:xfrm rot="0">
            <a:off x="3331834" y="2697132"/>
            <a:ext cx="3623331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44"/>
              </a:lnSpc>
            </a:pPr>
            <a:r>
              <a:rPr lang="en-US" b="true" sz="2120" u="sng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AUTORES</a:t>
            </a:r>
          </a:p>
          <a:p>
            <a:pPr algn="ctr">
              <a:lnSpc>
                <a:spcPts val="2544"/>
              </a:lnSpc>
            </a:pPr>
            <a:r>
              <a:rPr lang="en-US" sz="212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DESCRITORES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-199844" y="1796657"/>
            <a:ext cx="10686688" cy="609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TÍTULO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51206" y="8653693"/>
            <a:ext cx="10211764" cy="4720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-6022" y="16268524"/>
            <a:ext cx="10155438" cy="885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Afiliações Institucionais  </a:t>
            </a:r>
          </a:p>
          <a:p>
            <a:pPr algn="just">
              <a:lnSpc>
                <a:spcPts val="2400"/>
              </a:lnSpc>
            </a:pPr>
          </a:p>
          <a:p>
            <a:pPr algn="just">
              <a:lnSpc>
                <a:spcPts val="2400"/>
              </a:lnSpc>
            </a:pPr>
          </a:p>
        </p:txBody>
      </p:sp>
      <p:sp>
        <p:nvSpPr>
          <p:cNvPr name="TextBox 33" id="33"/>
          <p:cNvSpPr txBox="true"/>
          <p:nvPr/>
        </p:nvSpPr>
        <p:spPr>
          <a:xfrm rot="0">
            <a:off x="420134" y="177407"/>
            <a:ext cx="4998474" cy="12756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88"/>
              </a:lnSpc>
            </a:pPr>
            <a:r>
              <a:rPr lang="en-US" sz="4779" b="true">
                <a:solidFill>
                  <a:srgbClr val="FFFFFF"/>
                </a:solidFill>
                <a:latin typeface="Neulis Neue Bold"/>
                <a:ea typeface="Neulis Neue Bold"/>
                <a:cs typeface="Neulis Neue Bold"/>
                <a:sym typeface="Neulis Neue Bold"/>
              </a:rPr>
              <a:t>6º Seminário de </a:t>
            </a:r>
          </a:p>
          <a:p>
            <a:pPr algn="l">
              <a:lnSpc>
                <a:spcPts val="4588"/>
              </a:lnSpc>
            </a:pPr>
            <a:r>
              <a:rPr lang="en-US" sz="4779" b="true">
                <a:solidFill>
                  <a:srgbClr val="FFFFFF"/>
                </a:solidFill>
                <a:latin typeface="Neulis Neue Bold"/>
                <a:ea typeface="Neulis Neue Bold"/>
                <a:cs typeface="Neulis Neue Bold"/>
                <a:sym typeface="Neulis Neue Bold"/>
              </a:rPr>
              <a:t>Saúde da Mulher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DAGz5eisuOA</dc:identifier>
  <dcterms:modified xsi:type="dcterms:W3CDTF">2011-08-01T06:04:30Z</dcterms:modified>
  <cp:revision>1</cp:revision>
  <dc:title>TEMPLATE_E-POSTER_SEMANA DA ENFERMAGEM 2026.pptx</dc:title>
</cp:coreProperties>
</file>