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58000" cy="9144000"/>
  <p:embeddedFontLst>
    <p:embeddedFont>
      <p:font typeface="Arial Bold" panose="020B0604020202020204" charset="0"/>
      <p:regular r:id="rId3"/>
    </p:embeddedFont>
    <p:embeddedFont>
      <p:font typeface="Calibri (MS) Bold" panose="020B0604020202020204" charset="0"/>
      <p:regular r:id="rId4"/>
    </p:embeddedFont>
    <p:embeddedFont>
      <p:font typeface="Now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31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1311" y="2539969"/>
            <a:ext cx="8684379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-6022" y="4240182"/>
            <a:ext cx="10293022" cy="571880"/>
            <a:chOff x="0" y="0"/>
            <a:chExt cx="13724029" cy="7625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23990" cy="762508"/>
            </a:xfrm>
            <a:custGeom>
              <a:avLst/>
              <a:gdLst/>
              <a:ahLst/>
              <a:cxnLst/>
              <a:rect l="l" t="t" r="r" b="b"/>
              <a:pathLst>
                <a:path w="13723990" h="762508">
                  <a:moveTo>
                    <a:pt x="0" y="0"/>
                  </a:moveTo>
                  <a:lnTo>
                    <a:pt x="13723990" y="0"/>
                  </a:lnTo>
                  <a:lnTo>
                    <a:pt x="13723990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1">
              <a:gsLst>
                <a:gs pos="0">
                  <a:srgbClr val="305CB9">
                    <a:alpha val="100000"/>
                  </a:srgbClr>
                </a:gs>
                <a:gs pos="100000">
                  <a:srgbClr val="00022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  <a:endParaRPr lang="en-US" sz="24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022" y="6172200"/>
            <a:ext cx="10293022" cy="571880"/>
            <a:chOff x="0" y="0"/>
            <a:chExt cx="13724029" cy="762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24057" cy="762508"/>
            </a:xfrm>
            <a:custGeom>
              <a:avLst/>
              <a:gdLst/>
              <a:ahLst/>
              <a:cxnLst/>
              <a:rect l="l" t="t" r="r" b="b"/>
              <a:pathLst>
                <a:path w="13724057" h="762508">
                  <a:moveTo>
                    <a:pt x="0" y="0"/>
                  </a:moveTo>
                  <a:lnTo>
                    <a:pt x="13724057" y="0"/>
                  </a:lnTo>
                  <a:lnTo>
                    <a:pt x="13724057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1">
              <a:gsLst>
                <a:gs pos="0">
                  <a:srgbClr val="305CB9">
                    <a:alpha val="100000"/>
                  </a:srgbClr>
                </a:gs>
                <a:gs pos="100000">
                  <a:srgbClr val="00022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Objetivo(s)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6022" y="8045618"/>
            <a:ext cx="10293022" cy="571880"/>
            <a:chOff x="0" y="0"/>
            <a:chExt cx="13724029" cy="7625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724052" cy="762508"/>
            </a:xfrm>
            <a:custGeom>
              <a:avLst/>
              <a:gdLst/>
              <a:ahLst/>
              <a:cxnLst/>
              <a:rect l="l" t="t" r="r" b="b"/>
              <a:pathLst>
                <a:path w="13724052" h="762508">
                  <a:moveTo>
                    <a:pt x="0" y="0"/>
                  </a:moveTo>
                  <a:lnTo>
                    <a:pt x="13724052" y="0"/>
                  </a:lnTo>
                  <a:lnTo>
                    <a:pt x="13724052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1">
              <a:gsLst>
                <a:gs pos="0">
                  <a:srgbClr val="305CB9">
                    <a:alpha val="100000"/>
                  </a:srgbClr>
                </a:gs>
                <a:gs pos="100000">
                  <a:srgbClr val="00022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Método</a:t>
              </a:r>
              <a:endParaRPr lang="en-US" sz="24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10400920"/>
            <a:ext cx="10287000" cy="571880"/>
            <a:chOff x="0" y="0"/>
            <a:chExt cx="13716000" cy="7625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715947" cy="762508"/>
            </a:xfrm>
            <a:custGeom>
              <a:avLst/>
              <a:gdLst/>
              <a:ahLst/>
              <a:cxnLst/>
              <a:rect l="l" t="t" r="r" b="b"/>
              <a:pathLst>
                <a:path w="13715947" h="762508">
                  <a:moveTo>
                    <a:pt x="0" y="0"/>
                  </a:moveTo>
                  <a:lnTo>
                    <a:pt x="13715947" y="0"/>
                  </a:lnTo>
                  <a:lnTo>
                    <a:pt x="13715947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1">
              <a:gsLst>
                <a:gs pos="0">
                  <a:srgbClr val="305CB9">
                    <a:alpha val="100000"/>
                  </a:srgbClr>
                </a:gs>
                <a:gs pos="100000">
                  <a:srgbClr val="00022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3716000" cy="77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</a:t>
              </a:r>
              <a:endParaRPr lang="en-US" sz="24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12924190"/>
            <a:ext cx="10287000" cy="571880"/>
            <a:chOff x="0" y="0"/>
            <a:chExt cx="13716000" cy="7625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15994" cy="762508"/>
            </a:xfrm>
            <a:custGeom>
              <a:avLst/>
              <a:gdLst/>
              <a:ahLst/>
              <a:cxnLst/>
              <a:rect l="l" t="t" r="r" b="b"/>
              <a:pathLst>
                <a:path w="13715994" h="762508">
                  <a:moveTo>
                    <a:pt x="0" y="0"/>
                  </a:moveTo>
                  <a:lnTo>
                    <a:pt x="13715994" y="0"/>
                  </a:lnTo>
                  <a:lnTo>
                    <a:pt x="13715994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1">
              <a:gsLst>
                <a:gs pos="0">
                  <a:srgbClr val="305CB9">
                    <a:alpha val="100000"/>
                  </a:srgbClr>
                </a:gs>
                <a:gs pos="100000">
                  <a:srgbClr val="00022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3716000" cy="77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</a:t>
              </a:r>
              <a:endParaRPr lang="en-US" sz="24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 rot="-13239">
            <a:off x="104447" y="16223933"/>
            <a:ext cx="10110495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0" y="-39254"/>
            <a:ext cx="10287000" cy="1491615"/>
          </a:xfrm>
          <a:custGeom>
            <a:avLst/>
            <a:gdLst/>
            <a:ahLst/>
            <a:cxnLst/>
            <a:rect l="l" t="t" r="r" b="b"/>
            <a:pathLst>
              <a:path w="10287000" h="1491615">
                <a:moveTo>
                  <a:pt x="0" y="0"/>
                </a:moveTo>
                <a:lnTo>
                  <a:pt x="10287000" y="0"/>
                </a:lnTo>
                <a:lnTo>
                  <a:pt x="10287000" y="1491615"/>
                </a:lnTo>
                <a:lnTo>
                  <a:pt x="0" y="1491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3" name="TextBox 23"/>
          <p:cNvSpPr txBox="1"/>
          <p:nvPr/>
        </p:nvSpPr>
        <p:spPr>
          <a:xfrm>
            <a:off x="3331834" y="2697132"/>
            <a:ext cx="362333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2120" b="1" u="sng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AUTORES</a:t>
            </a:r>
          </a:p>
          <a:p>
            <a:pPr algn="ctr">
              <a:lnSpc>
                <a:spcPts val="2544"/>
              </a:lnSpc>
            </a:pPr>
            <a:r>
              <a:rPr lang="en-US" sz="212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DESCRITORES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199844" y="1796657"/>
            <a:ext cx="10686688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TÍTULO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6699" y="16378740"/>
            <a:ext cx="982980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Afiliações</a:t>
            </a:r>
            <a:r>
              <a:rPr lang="en-US" sz="20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Institucionais</a:t>
            </a:r>
            <a:r>
              <a:rPr lang="en-US" sz="20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 </a:t>
            </a:r>
          </a:p>
          <a:p>
            <a:pPr algn="just">
              <a:lnSpc>
                <a:spcPts val="2400"/>
              </a:lnSpc>
            </a:pPr>
            <a:endParaRPr lang="en-US" sz="200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2400"/>
              </a:lnSpc>
            </a:pPr>
            <a:endParaRPr lang="en-US" sz="200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Now</vt:lpstr>
      <vt:lpstr>Arial Bold</vt:lpstr>
      <vt:lpstr>Calibri (MS)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TEMPLATE_E-POSTER_SEMANA DA ENFERMAGEM 2026.pptx</dc:title>
  <cp:lastModifiedBy>Igor Ribeiro Oliveira</cp:lastModifiedBy>
  <cp:revision>2</cp:revision>
  <dcterms:created xsi:type="dcterms:W3CDTF">2006-08-16T00:00:00Z</dcterms:created>
  <dcterms:modified xsi:type="dcterms:W3CDTF">2026-03-05T19:11:15Z</dcterms:modified>
  <dc:identifier>DAGz5eisuOA</dc:identifier>
</cp:coreProperties>
</file>