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8288000"/>
  <p:notesSz cx="6858000" cy="9144000"/>
  <p:embeddedFontLst>
    <p:embeddedFont>
      <p:font typeface="Neulis Neue Bold" charset="1" panose="00000000000000000000"/>
      <p:regular r:id="rId7"/>
    </p:embeddedFont>
    <p:embeddedFont>
      <p:font typeface="Neulis Neue" charset="1" panose="00000000000000000000"/>
      <p:regular r:id="rId8"/>
    </p:embeddedFont>
    <p:embeddedFont>
      <p:font typeface="Arial Bold" charset="1" panose="020B08020202020202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67920" y="2666487"/>
            <a:ext cx="10110420" cy="38938"/>
          </a:xfrm>
          <a:prstGeom prst="line">
            <a:avLst/>
          </a:prstGeom>
          <a:ln cap="rnd" w="9525">
            <a:solidFill>
              <a:srgbClr val="00206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" id="3"/>
          <p:cNvGrpSpPr/>
          <p:nvPr/>
        </p:nvGrpSpPr>
        <p:grpSpPr>
          <a:xfrm rot="0">
            <a:off x="42102" y="3891288"/>
            <a:ext cx="10202796" cy="570433"/>
            <a:chOff x="0" y="0"/>
            <a:chExt cx="13603728" cy="76057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16891" y="16132"/>
              <a:ext cx="13569949" cy="728234"/>
            </a:xfrm>
            <a:custGeom>
              <a:avLst/>
              <a:gdLst/>
              <a:ahLst/>
              <a:cxnLst/>
              <a:rect r="r" b="b" t="t" l="l"/>
              <a:pathLst>
                <a:path h="728234" w="13569949">
                  <a:moveTo>
                    <a:pt x="0" y="0"/>
                  </a:moveTo>
                  <a:lnTo>
                    <a:pt x="13569949" y="0"/>
                  </a:lnTo>
                  <a:lnTo>
                    <a:pt x="13569949" y="728234"/>
                  </a:lnTo>
                  <a:lnTo>
                    <a:pt x="0" y="728234"/>
                  </a:lnTo>
                  <a:close/>
                </a:path>
              </a:pathLst>
            </a:custGeom>
            <a:solidFill>
              <a:srgbClr val="E71A3E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3603731" cy="760621"/>
            </a:xfrm>
            <a:custGeom>
              <a:avLst/>
              <a:gdLst/>
              <a:ahLst/>
              <a:cxnLst/>
              <a:rect r="r" b="b" t="t" l="l"/>
              <a:pathLst>
                <a:path h="760621" w="13603731">
                  <a:moveTo>
                    <a:pt x="16891" y="0"/>
                  </a:moveTo>
                  <a:lnTo>
                    <a:pt x="13586840" y="0"/>
                  </a:lnTo>
                  <a:cubicBezTo>
                    <a:pt x="13596238" y="0"/>
                    <a:pt x="13603731" y="7277"/>
                    <a:pt x="13603731" y="16132"/>
                  </a:cubicBezTo>
                  <a:lnTo>
                    <a:pt x="13603731" y="744366"/>
                  </a:lnTo>
                  <a:cubicBezTo>
                    <a:pt x="13603731" y="753342"/>
                    <a:pt x="13596111" y="760498"/>
                    <a:pt x="13586840" y="760498"/>
                  </a:cubicBezTo>
                  <a:lnTo>
                    <a:pt x="16891" y="760498"/>
                  </a:lnTo>
                  <a:cubicBezTo>
                    <a:pt x="7620" y="760621"/>
                    <a:pt x="0" y="753342"/>
                    <a:pt x="0" y="744366"/>
                  </a:cubicBezTo>
                  <a:lnTo>
                    <a:pt x="0" y="16132"/>
                  </a:lnTo>
                  <a:cubicBezTo>
                    <a:pt x="0" y="7277"/>
                    <a:pt x="7620" y="0"/>
                    <a:pt x="16891" y="0"/>
                  </a:cubicBezTo>
                  <a:moveTo>
                    <a:pt x="16891" y="32385"/>
                  </a:moveTo>
                  <a:lnTo>
                    <a:pt x="16891" y="16132"/>
                  </a:lnTo>
                  <a:lnTo>
                    <a:pt x="33909" y="16132"/>
                  </a:lnTo>
                  <a:lnTo>
                    <a:pt x="33909" y="744366"/>
                  </a:lnTo>
                  <a:lnTo>
                    <a:pt x="16891" y="744366"/>
                  </a:lnTo>
                  <a:lnTo>
                    <a:pt x="16891" y="728234"/>
                  </a:lnTo>
                  <a:lnTo>
                    <a:pt x="13586840" y="728234"/>
                  </a:lnTo>
                  <a:lnTo>
                    <a:pt x="13586840" y="744366"/>
                  </a:lnTo>
                  <a:lnTo>
                    <a:pt x="13569950" y="744366"/>
                  </a:lnTo>
                  <a:lnTo>
                    <a:pt x="13569950" y="16132"/>
                  </a:lnTo>
                  <a:lnTo>
                    <a:pt x="13586840" y="16132"/>
                  </a:lnTo>
                  <a:lnTo>
                    <a:pt x="13586840" y="32385"/>
                  </a:lnTo>
                  <a:lnTo>
                    <a:pt x="16891" y="32385"/>
                  </a:lnTo>
                  <a:close/>
                </a:path>
              </a:pathLst>
            </a:custGeom>
            <a:solidFill>
              <a:srgbClr val="E71A3E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47625"/>
              <a:ext cx="13603728" cy="80820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79"/>
                </a:lnSpc>
              </a:pPr>
              <a:r>
                <a:rPr lang="en-US" sz="2400" b="true">
                  <a:solidFill>
                    <a:srgbClr val="FFFFFF"/>
                  </a:solidFill>
                  <a:latin typeface="Neulis Neue Bold"/>
                  <a:ea typeface="Neulis Neue Bold"/>
                  <a:cs typeface="Neulis Neue Bold"/>
                  <a:sym typeface="Neulis Neue Bold"/>
                </a:rPr>
                <a:t>Introdução</a:t>
              </a: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45984" y="5985721"/>
            <a:ext cx="10194872" cy="571880"/>
            <a:chOff x="0" y="0"/>
            <a:chExt cx="13593163" cy="76250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3593190" cy="762508"/>
            </a:xfrm>
            <a:custGeom>
              <a:avLst/>
              <a:gdLst/>
              <a:ahLst/>
              <a:cxnLst/>
              <a:rect r="r" b="b" t="t" l="l"/>
              <a:pathLst>
                <a:path h="762508" w="13593190">
                  <a:moveTo>
                    <a:pt x="0" y="0"/>
                  </a:moveTo>
                  <a:lnTo>
                    <a:pt x="13593190" y="0"/>
                  </a:lnTo>
                  <a:lnTo>
                    <a:pt x="13593190" y="762508"/>
                  </a:lnTo>
                  <a:lnTo>
                    <a:pt x="0" y="762508"/>
                  </a:lnTo>
                  <a:close/>
                </a:path>
              </a:pathLst>
            </a:custGeom>
            <a:solidFill>
              <a:srgbClr val="E71A3E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47625"/>
              <a:ext cx="13593163" cy="8101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79"/>
                </a:lnSpc>
              </a:pPr>
              <a:r>
                <a:rPr lang="en-US" sz="2400" b="true">
                  <a:solidFill>
                    <a:srgbClr val="FFFFFF"/>
                  </a:solidFill>
                  <a:latin typeface="Neulis Neue Bold"/>
                  <a:ea typeface="Neulis Neue Bold"/>
                  <a:cs typeface="Neulis Neue Bold"/>
                  <a:sym typeface="Neulis Neue Bold"/>
                </a:rPr>
                <a:t>Objetivo(s)</a:t>
              </a: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37072" y="8045618"/>
            <a:ext cx="10163824" cy="571880"/>
            <a:chOff x="0" y="0"/>
            <a:chExt cx="13551765" cy="762507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3551788" cy="762508"/>
            </a:xfrm>
            <a:custGeom>
              <a:avLst/>
              <a:gdLst/>
              <a:ahLst/>
              <a:cxnLst/>
              <a:rect r="r" b="b" t="t" l="l"/>
              <a:pathLst>
                <a:path h="762508" w="13551788">
                  <a:moveTo>
                    <a:pt x="0" y="0"/>
                  </a:moveTo>
                  <a:lnTo>
                    <a:pt x="13551788" y="0"/>
                  </a:lnTo>
                  <a:lnTo>
                    <a:pt x="13551788" y="762508"/>
                  </a:lnTo>
                  <a:lnTo>
                    <a:pt x="0" y="762508"/>
                  </a:lnTo>
                  <a:close/>
                </a:path>
              </a:pathLst>
            </a:custGeom>
            <a:solidFill>
              <a:srgbClr val="E71A3E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47625"/>
              <a:ext cx="13551765" cy="8101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79"/>
                </a:lnSpc>
              </a:pPr>
              <a:r>
                <a:rPr lang="en-US" sz="2400" b="true">
                  <a:solidFill>
                    <a:srgbClr val="FFFFFF"/>
                  </a:solidFill>
                  <a:latin typeface="Neulis Neue Bold"/>
                  <a:ea typeface="Neulis Neue Bold"/>
                  <a:cs typeface="Neulis Neue Bold"/>
                  <a:sym typeface="Neulis Neue Bold"/>
                </a:rPr>
                <a:t>método(s)</a:t>
              </a: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66102" y="9998623"/>
            <a:ext cx="10182930" cy="571880"/>
            <a:chOff x="0" y="0"/>
            <a:chExt cx="13577240" cy="762507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577188" cy="762508"/>
            </a:xfrm>
            <a:custGeom>
              <a:avLst/>
              <a:gdLst/>
              <a:ahLst/>
              <a:cxnLst/>
              <a:rect r="r" b="b" t="t" l="l"/>
              <a:pathLst>
                <a:path h="762508" w="13577188">
                  <a:moveTo>
                    <a:pt x="0" y="0"/>
                  </a:moveTo>
                  <a:lnTo>
                    <a:pt x="13577188" y="0"/>
                  </a:lnTo>
                  <a:lnTo>
                    <a:pt x="13577188" y="762508"/>
                  </a:lnTo>
                  <a:lnTo>
                    <a:pt x="0" y="762508"/>
                  </a:lnTo>
                  <a:close/>
                </a:path>
              </a:pathLst>
            </a:custGeom>
            <a:solidFill>
              <a:srgbClr val="E71A3E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47625"/>
              <a:ext cx="13577240" cy="8101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79"/>
                </a:lnSpc>
              </a:pPr>
              <a:r>
                <a:rPr lang="en-US" sz="2400" b="true">
                  <a:solidFill>
                    <a:srgbClr val="FFFFFF"/>
                  </a:solidFill>
                  <a:latin typeface="Neulis Neue Bold"/>
                  <a:ea typeface="Neulis Neue Bold"/>
                  <a:cs typeface="Neulis Neue Bold"/>
                  <a:sym typeface="Neulis Neue Bold"/>
                </a:rPr>
                <a:t>Resultado(s)</a:t>
              </a: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31800" y="14979058"/>
            <a:ext cx="10160894" cy="571880"/>
            <a:chOff x="0" y="0"/>
            <a:chExt cx="13547859" cy="762507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3547852" cy="762508"/>
            </a:xfrm>
            <a:custGeom>
              <a:avLst/>
              <a:gdLst/>
              <a:ahLst/>
              <a:cxnLst/>
              <a:rect r="r" b="b" t="t" l="l"/>
              <a:pathLst>
                <a:path h="762508" w="13547852">
                  <a:moveTo>
                    <a:pt x="0" y="0"/>
                  </a:moveTo>
                  <a:lnTo>
                    <a:pt x="13547852" y="0"/>
                  </a:lnTo>
                  <a:lnTo>
                    <a:pt x="13547852" y="762508"/>
                  </a:lnTo>
                  <a:lnTo>
                    <a:pt x="0" y="762508"/>
                  </a:lnTo>
                  <a:close/>
                </a:path>
              </a:pathLst>
            </a:custGeom>
            <a:solidFill>
              <a:srgbClr val="E71A3E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47625"/>
              <a:ext cx="13547859" cy="8101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79"/>
                </a:lnSpc>
              </a:pPr>
              <a:r>
                <a:rPr lang="en-US" sz="2400" b="true">
                  <a:solidFill>
                    <a:srgbClr val="FFFFFF"/>
                  </a:solidFill>
                  <a:latin typeface="Neulis Neue Bold"/>
                  <a:ea typeface="Neulis Neue Bold"/>
                  <a:cs typeface="Neulis Neue Bold"/>
                  <a:sym typeface="Neulis Neue Bold"/>
                </a:rPr>
                <a:t>DESCRITORES</a:t>
              </a: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78534" y="13483253"/>
            <a:ext cx="10162322" cy="571880"/>
            <a:chOff x="0" y="0"/>
            <a:chExt cx="13549763" cy="76250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3549757" cy="762508"/>
            </a:xfrm>
            <a:custGeom>
              <a:avLst/>
              <a:gdLst/>
              <a:ahLst/>
              <a:cxnLst/>
              <a:rect r="r" b="b" t="t" l="l"/>
              <a:pathLst>
                <a:path h="762508" w="13549757">
                  <a:moveTo>
                    <a:pt x="0" y="0"/>
                  </a:moveTo>
                  <a:lnTo>
                    <a:pt x="13549757" y="0"/>
                  </a:lnTo>
                  <a:lnTo>
                    <a:pt x="13549757" y="762508"/>
                  </a:lnTo>
                  <a:lnTo>
                    <a:pt x="0" y="762508"/>
                  </a:lnTo>
                  <a:close/>
                </a:path>
              </a:pathLst>
            </a:custGeom>
            <a:solidFill>
              <a:srgbClr val="E71A3E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47625"/>
              <a:ext cx="13549763" cy="8101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79"/>
                </a:lnSpc>
              </a:pPr>
              <a:r>
                <a:rPr lang="en-US" sz="2400" b="true">
                  <a:solidFill>
                    <a:srgbClr val="FFFFFF"/>
                  </a:solidFill>
                  <a:latin typeface="Neulis Neue Bold"/>
                  <a:ea typeface="Neulis Neue Bold"/>
                  <a:cs typeface="Neulis Neue Bold"/>
                  <a:sym typeface="Neulis Neue Bold"/>
                </a:rPr>
                <a:t>Referências </a:t>
              </a:r>
            </a:p>
          </p:txBody>
        </p:sp>
      </p:grpSp>
      <p:sp>
        <p:nvSpPr>
          <p:cNvPr name="AutoShape 22" id="22"/>
          <p:cNvSpPr/>
          <p:nvPr/>
        </p:nvSpPr>
        <p:spPr>
          <a:xfrm rot="-13239">
            <a:off x="104447" y="16223933"/>
            <a:ext cx="10110495" cy="0"/>
          </a:xfrm>
          <a:prstGeom prst="line">
            <a:avLst/>
          </a:prstGeom>
          <a:ln cap="rnd" w="9525">
            <a:solidFill>
              <a:srgbClr val="00206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3" id="23"/>
          <p:cNvSpPr/>
          <p:nvPr/>
        </p:nvSpPr>
        <p:spPr>
          <a:xfrm flipH="false" flipV="false" rot="0">
            <a:off x="5498834" y="609965"/>
            <a:ext cx="2196976" cy="527760"/>
          </a:xfrm>
          <a:custGeom>
            <a:avLst/>
            <a:gdLst/>
            <a:ahLst/>
            <a:cxnLst/>
            <a:rect r="r" b="b" t="t" l="l"/>
            <a:pathLst>
              <a:path h="527760" w="2196976">
                <a:moveTo>
                  <a:pt x="0" y="0"/>
                </a:moveTo>
                <a:lnTo>
                  <a:pt x="2196976" y="0"/>
                </a:lnTo>
                <a:lnTo>
                  <a:pt x="2196976" y="527760"/>
                </a:lnTo>
                <a:lnTo>
                  <a:pt x="0" y="52776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7" t="0" r="-67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9258300" y="-917315"/>
            <a:ext cx="2546126" cy="2807515"/>
          </a:xfrm>
          <a:custGeom>
            <a:avLst/>
            <a:gdLst/>
            <a:ahLst/>
            <a:cxnLst/>
            <a:rect r="r" b="b" t="t" l="l"/>
            <a:pathLst>
              <a:path h="2807515" w="2546126">
                <a:moveTo>
                  <a:pt x="0" y="0"/>
                </a:moveTo>
                <a:lnTo>
                  <a:pt x="2546126" y="0"/>
                </a:lnTo>
                <a:lnTo>
                  <a:pt x="2546126" y="2807515"/>
                </a:lnTo>
                <a:lnTo>
                  <a:pt x="0" y="280751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-947298" y="-839262"/>
            <a:ext cx="2058545" cy="2270108"/>
          </a:xfrm>
          <a:custGeom>
            <a:avLst/>
            <a:gdLst/>
            <a:ahLst/>
            <a:cxnLst/>
            <a:rect r="r" b="b" t="t" l="l"/>
            <a:pathLst>
              <a:path h="2270108" w="2058545">
                <a:moveTo>
                  <a:pt x="0" y="0"/>
                </a:moveTo>
                <a:lnTo>
                  <a:pt x="2058544" y="0"/>
                </a:lnTo>
                <a:lnTo>
                  <a:pt x="2058544" y="2270108"/>
                </a:lnTo>
                <a:lnTo>
                  <a:pt x="0" y="227010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528204" y="370912"/>
            <a:ext cx="3603100" cy="1005865"/>
          </a:xfrm>
          <a:custGeom>
            <a:avLst/>
            <a:gdLst/>
            <a:ahLst/>
            <a:cxnLst/>
            <a:rect r="r" b="b" t="t" l="l"/>
            <a:pathLst>
              <a:path h="1005865" w="3603100">
                <a:moveTo>
                  <a:pt x="0" y="0"/>
                </a:moveTo>
                <a:lnTo>
                  <a:pt x="3603100" y="0"/>
                </a:lnTo>
                <a:lnTo>
                  <a:pt x="3603100" y="1005866"/>
                </a:lnTo>
                <a:lnTo>
                  <a:pt x="0" y="100586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7521059" y="214777"/>
            <a:ext cx="1737241" cy="1216069"/>
          </a:xfrm>
          <a:custGeom>
            <a:avLst/>
            <a:gdLst/>
            <a:ahLst/>
            <a:cxnLst/>
            <a:rect r="r" b="b" t="t" l="l"/>
            <a:pathLst>
              <a:path h="1216069" w="1737241">
                <a:moveTo>
                  <a:pt x="0" y="0"/>
                </a:moveTo>
                <a:lnTo>
                  <a:pt x="1737241" y="0"/>
                </a:lnTo>
                <a:lnTo>
                  <a:pt x="1737241" y="1216069"/>
                </a:lnTo>
                <a:lnTo>
                  <a:pt x="0" y="1216069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TextBox 28" id="28"/>
          <p:cNvSpPr txBox="true"/>
          <p:nvPr/>
        </p:nvSpPr>
        <p:spPr>
          <a:xfrm rot="0">
            <a:off x="330882" y="2814963"/>
            <a:ext cx="9552336" cy="409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79"/>
              </a:lnSpc>
            </a:pPr>
            <a:r>
              <a:rPr lang="en-US" sz="2400">
                <a:solidFill>
                  <a:srgbClr val="595959"/>
                </a:solidFill>
                <a:latin typeface="Neulis Neue"/>
                <a:ea typeface="Neulis Neue"/>
                <a:cs typeface="Neulis Neue"/>
                <a:sym typeface="Neulis Neue"/>
              </a:rPr>
              <a:t>autores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713182" y="1975925"/>
            <a:ext cx="9170036" cy="533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06"/>
              </a:lnSpc>
            </a:pPr>
            <a:r>
              <a:rPr lang="en-US" sz="3089" b="true">
                <a:solidFill>
                  <a:srgbClr val="595959"/>
                </a:solidFill>
                <a:latin typeface="Neulis Neue Bold"/>
                <a:ea typeface="Neulis Neue Bold"/>
                <a:cs typeface="Neulis Neue Bold"/>
                <a:sym typeface="Neulis Neue Bold"/>
              </a:rPr>
              <a:t>TÍTULO DO TRABALHO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81974" y="16260079"/>
            <a:ext cx="10155438" cy="933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00"/>
              </a:lnSpc>
            </a:pPr>
            <a:r>
              <a:rPr lang="en-US" sz="2000">
                <a:solidFill>
                  <a:srgbClr val="595959"/>
                </a:solidFill>
                <a:latin typeface="Neulis Neue"/>
                <a:ea typeface="Neulis Neue"/>
                <a:cs typeface="Neulis Neue"/>
                <a:sym typeface="Neulis Neue"/>
              </a:rPr>
              <a:t>Afiliações Institucionais  </a:t>
            </a:r>
          </a:p>
          <a:p>
            <a:pPr algn="just">
              <a:lnSpc>
                <a:spcPts val="2400"/>
              </a:lnSpc>
            </a:pPr>
          </a:p>
          <a:p>
            <a:pPr algn="just">
              <a:lnSpc>
                <a:spcPts val="2400"/>
              </a:lnSpc>
            </a:pPr>
          </a:p>
        </p:txBody>
      </p:sp>
      <p:grpSp>
        <p:nvGrpSpPr>
          <p:cNvPr name="Group 31" id="31"/>
          <p:cNvGrpSpPr/>
          <p:nvPr/>
        </p:nvGrpSpPr>
        <p:grpSpPr>
          <a:xfrm rot="0">
            <a:off x="70436" y="11751603"/>
            <a:ext cx="10160894" cy="571880"/>
            <a:chOff x="0" y="0"/>
            <a:chExt cx="13547859" cy="762507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13547852" cy="762508"/>
            </a:xfrm>
            <a:custGeom>
              <a:avLst/>
              <a:gdLst/>
              <a:ahLst/>
              <a:cxnLst/>
              <a:rect r="r" b="b" t="t" l="l"/>
              <a:pathLst>
                <a:path h="762508" w="13547852">
                  <a:moveTo>
                    <a:pt x="0" y="0"/>
                  </a:moveTo>
                  <a:lnTo>
                    <a:pt x="13547852" y="0"/>
                  </a:lnTo>
                  <a:lnTo>
                    <a:pt x="13547852" y="762508"/>
                  </a:lnTo>
                  <a:lnTo>
                    <a:pt x="0" y="762508"/>
                  </a:lnTo>
                  <a:close/>
                </a:path>
              </a:pathLst>
            </a:custGeom>
            <a:solidFill>
              <a:srgbClr val="E71A3E"/>
            </a:solidFill>
          </p:spPr>
        </p:sp>
        <p:sp>
          <p:nvSpPr>
            <p:cNvPr name="TextBox 33" id="33"/>
            <p:cNvSpPr txBox="true"/>
            <p:nvPr/>
          </p:nvSpPr>
          <p:spPr>
            <a:xfrm>
              <a:off x="0" y="-47625"/>
              <a:ext cx="13547859" cy="8101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79"/>
                </a:lnSpc>
              </a:pPr>
              <a:r>
                <a:rPr lang="en-US" sz="2400" b="true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conclusão 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DAGokUyO4Po</dc:identifier>
  <dcterms:modified xsi:type="dcterms:W3CDTF">2011-08-01T06:04:30Z</dcterms:modified>
  <cp:revision>1</cp:revision>
  <dc:title>Poster-Template_5 Seminario da Saude da Mulher.pptx</dc:title>
</cp:coreProperties>
</file>