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FCB"/>
    <a:srgbClr val="8C52FF"/>
    <a:srgbClr val="34B2B2"/>
    <a:srgbClr val="3ECCCC"/>
    <a:srgbClr val="002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C7751-798D-4DE4-B081-4BAF47C9D8AD}" v="2" dt="2024-04-04T15:11:36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15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8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73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1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6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19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9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62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90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51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42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5C6F-C222-4C81-A172-2B56ADAAD223}" type="datetimeFigureOut">
              <a:rPr lang="pt-BR" smtClean="0"/>
              <a:t>04/04/2024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1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-181257" y="1190889"/>
            <a:ext cx="516858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u="sng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sz="1200" baseline="30000" dirty="0"/>
          </a:p>
        </p:txBody>
      </p:sp>
      <p:sp>
        <p:nvSpPr>
          <p:cNvPr id="8" name="Retângulo 7"/>
          <p:cNvSpPr/>
          <p:nvPr/>
        </p:nvSpPr>
        <p:spPr>
          <a:xfrm>
            <a:off x="-289696" y="926655"/>
            <a:ext cx="5434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TÍTULO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48114" y="1454769"/>
            <a:ext cx="5048860" cy="131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21303" y="2120091"/>
            <a:ext cx="5088698" cy="285940"/>
          </a:xfrm>
          <a:prstGeom prst="rect">
            <a:avLst/>
          </a:prstGeom>
          <a:solidFill>
            <a:srgbClr val="FA7FCB"/>
          </a:solidFill>
          <a:ln>
            <a:solidFill>
              <a:srgbClr val="FA7FCB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2992" y="3283463"/>
            <a:ext cx="5097436" cy="285940"/>
          </a:xfrm>
          <a:prstGeom prst="rect">
            <a:avLst/>
          </a:prstGeom>
          <a:solidFill>
            <a:srgbClr val="FA7FC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Objetivo(</a:t>
            </a:r>
            <a:r>
              <a:rPr lang="pt-BR" sz="12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8536" y="4022809"/>
            <a:ext cx="5081912" cy="285940"/>
          </a:xfrm>
          <a:prstGeom prst="rect">
            <a:avLst/>
          </a:prstGeom>
          <a:solidFill>
            <a:srgbClr val="FA7FC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-20117" y="4308749"/>
            <a:ext cx="5197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3051" y="4821959"/>
            <a:ext cx="5091465" cy="285940"/>
          </a:xfrm>
          <a:prstGeom prst="rect">
            <a:avLst/>
          </a:prstGeom>
          <a:solidFill>
            <a:srgbClr val="FA7FC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5900" y="6483022"/>
            <a:ext cx="5080447" cy="285940"/>
          </a:xfrm>
          <a:prstGeom prst="rect">
            <a:avLst/>
          </a:prstGeom>
          <a:solidFill>
            <a:srgbClr val="FA7FC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DESCRITORES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39267" y="7475191"/>
            <a:ext cx="5081161" cy="285940"/>
          </a:xfrm>
          <a:prstGeom prst="rect">
            <a:avLst/>
          </a:prstGeom>
          <a:solidFill>
            <a:srgbClr val="FA7FC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-4733" y="8130992"/>
            <a:ext cx="5169159" cy="459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Afiliações Institucionais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to 31"/>
          <p:cNvCxnSpPr/>
          <p:nvPr/>
        </p:nvCxnSpPr>
        <p:spPr>
          <a:xfrm flipV="1">
            <a:off x="55417" y="8105407"/>
            <a:ext cx="5048860" cy="131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04"/>
          <a:stretch/>
        </p:blipFill>
        <p:spPr>
          <a:xfrm>
            <a:off x="770187" y="137964"/>
            <a:ext cx="983534" cy="73072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0" t="72697" r="5875" b="4391"/>
          <a:stretch/>
        </p:blipFill>
        <p:spPr>
          <a:xfrm>
            <a:off x="1509310" y="269045"/>
            <a:ext cx="1696598" cy="44637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44" y="365215"/>
            <a:ext cx="1098488" cy="26388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29579" y="30323"/>
            <a:ext cx="467920" cy="467920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6" t="-13385" r="32726" b="31263"/>
          <a:stretch/>
        </p:blipFill>
        <p:spPr>
          <a:xfrm>
            <a:off x="23293" y="-97088"/>
            <a:ext cx="607509" cy="94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22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12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viviane pereira</dc:creator>
  <cp:lastModifiedBy>Hellen Fernanda</cp:lastModifiedBy>
  <cp:revision>38</cp:revision>
  <dcterms:created xsi:type="dcterms:W3CDTF">2018-09-11T18:02:20Z</dcterms:created>
  <dcterms:modified xsi:type="dcterms:W3CDTF">2024-04-04T15:11:42Z</dcterms:modified>
</cp:coreProperties>
</file>